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2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</p:sldIdLst>
  <p:sldSz cx="12192000" cy="6858000"/>
  <p:notesSz cx="6858000" cy="91440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NanumGothic" panose="020D0604000000000000" pitchFamily="34" charset="-127"/>
      <p:regular r:id="rId17"/>
      <p:bold r:id="rId18"/>
    </p:embeddedFont>
    <p:embeddedFont>
      <p:font typeface="Open Sans Light" pitchFamily="2" charset="0"/>
      <p:regular r:id="rId19"/>
      <p:italic r:id="rId20"/>
    </p:embeddedFont>
    <p:embeddedFont>
      <p:font typeface="Space Grotesk Medium" pitchFamily="2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27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logo&#10;&#10;Description automatically generated">
            <a:extLst>
              <a:ext uri="{FF2B5EF4-FFF2-40B4-BE49-F238E27FC236}">
                <a16:creationId xmlns:a16="http://schemas.microsoft.com/office/drawing/2014/main" id="{7EDDD649-7022-DC4B-62C4-A5EC42EDE5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6639000" y="2529000"/>
            <a:ext cx="1800000" cy="1800000"/>
          </a:xfrm>
          <a:prstGeom prst="rect">
            <a:avLst/>
          </a:prstGeom>
        </p:spPr>
      </p:pic>
      <p:pic>
        <p:nvPicPr>
          <p:cNvPr id="7" name="Picture 6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AB556CD-63F6-68B9-E665-90986C8C6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2529000"/>
            <a:ext cx="1800000" cy="1800000"/>
          </a:xfrm>
          <a:prstGeom prst="rect">
            <a:avLst/>
          </a:prstGeom>
        </p:spPr>
      </p:pic>
      <p:pic>
        <p:nvPicPr>
          <p:cNvPr id="9" name="Picture 8" descr="A blue and green squares&#10;&#10;Description automatically generated">
            <a:extLst>
              <a:ext uri="{FF2B5EF4-FFF2-40B4-BE49-F238E27FC236}">
                <a16:creationId xmlns:a16="http://schemas.microsoft.com/office/drawing/2014/main" id="{3705260A-A9A7-1E2D-A04C-E4C2EA40829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3753000" y="2529000"/>
            <a:ext cx="1800000" cy="180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DAA95-5725-CD3B-3DE1-CC35DDA356CD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2667000" y="3429000"/>
            <a:ext cx="1086000" cy="0"/>
          </a:xfrm>
          <a:prstGeom prst="straightConnector1">
            <a:avLst/>
          </a:prstGeom>
          <a:ln w="63500">
            <a:solidFill>
              <a:srgbClr val="FF0000">
                <a:alpha val="20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7D4D0A-6107-D4BA-FAD7-EE36D4FDBB6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5553000" y="3429000"/>
            <a:ext cx="1086000" cy="0"/>
          </a:xfrm>
          <a:prstGeom prst="straightConnector1">
            <a:avLst/>
          </a:prstGeom>
          <a:ln w="63500">
            <a:solidFill>
              <a:srgbClr val="FF0000">
                <a:alpha val="20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CB2AE0-8B0B-2AB7-62A4-93307278055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439000" y="3429000"/>
            <a:ext cx="1086000" cy="0"/>
          </a:xfrm>
          <a:prstGeom prst="straightConnector1">
            <a:avLst/>
          </a:prstGeom>
          <a:ln w="63500">
            <a:solidFill>
              <a:srgbClr val="FF0000">
                <a:alpha val="20000"/>
              </a:srgb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472BC92B-0CA7-9137-1146-EF1808DA178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20000"/>
          </a:blip>
          <a:stretch>
            <a:fillRect/>
          </a:stretch>
        </p:blipFill>
        <p:spPr>
          <a:xfrm>
            <a:off x="867000" y="25290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318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</a:t>
            </a:r>
            <a:br>
              <a:rPr lang="en-US" dirty="0"/>
            </a:br>
            <a:r>
              <a:rPr lang="en-US" dirty="0"/>
              <a:t>Backend API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uses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collection of APIs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Without backend APIs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is just half-baked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71244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Internal backend APIs from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organisations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79681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1884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 GitHub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86559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e and purple logo&#10;&#10;Description automatically generated">
            <a:extLst>
              <a:ext uri="{FF2B5EF4-FFF2-40B4-BE49-F238E27FC236}">
                <a16:creationId xmlns:a16="http://schemas.microsoft.com/office/drawing/2014/main" id="{7EDDD649-7022-DC4B-62C4-A5EC42EDE5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39000" y="2529000"/>
            <a:ext cx="1800000" cy="1800000"/>
          </a:xfrm>
          <a:prstGeom prst="rect">
            <a:avLst/>
          </a:prstGeom>
        </p:spPr>
      </p:pic>
      <p:pic>
        <p:nvPicPr>
          <p:cNvPr id="7" name="Picture 6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AB556CD-63F6-68B9-E665-90986C8C6E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5000" y="2529000"/>
            <a:ext cx="1800000" cy="1800000"/>
          </a:xfrm>
          <a:prstGeom prst="rect">
            <a:avLst/>
          </a:prstGeom>
        </p:spPr>
      </p:pic>
      <p:pic>
        <p:nvPicPr>
          <p:cNvPr id="9" name="Picture 8" descr="A blue and green squares&#10;&#10;Description automatically generated">
            <a:extLst>
              <a:ext uri="{FF2B5EF4-FFF2-40B4-BE49-F238E27FC236}">
                <a16:creationId xmlns:a16="http://schemas.microsoft.com/office/drawing/2014/main" id="{3705260A-A9A7-1E2D-A04C-E4C2EA40829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3000" y="2529000"/>
            <a:ext cx="1800000" cy="1800000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5FDAA95-5725-CD3B-3DE1-CC35DDA356CD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2667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27D4D0A-6107-D4BA-FAD7-EE36D4FDBB68}"/>
              </a:ext>
            </a:extLst>
          </p:cNvPr>
          <p:cNvCxnSpPr>
            <a:cxnSpLocks/>
            <a:stCxn id="9" idx="3"/>
            <a:endCxn id="5" idx="1"/>
          </p:cNvCxnSpPr>
          <p:nvPr/>
        </p:nvCxnSpPr>
        <p:spPr>
          <a:xfrm>
            <a:off x="5553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BCB2AE0-8B0B-2AB7-62A4-93307278055E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8439000" y="3429000"/>
            <a:ext cx="1086000" cy="0"/>
          </a:xfrm>
          <a:prstGeom prst="straightConnector1">
            <a:avLst/>
          </a:prstGeom>
          <a:ln w="6350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4ED1C1D2-A0B3-4592-6C68-9128BD9616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7000" y="2529000"/>
            <a:ext cx="1800000" cy="1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3643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608</TotalTime>
  <Words>126</Words>
  <Application>Microsoft Office PowerPoint</Application>
  <PresentationFormat>Widescreen</PresentationFormat>
  <Paragraphs>7</Paragraphs>
  <Slides>10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Space Grotesk Medium</vt:lpstr>
      <vt:lpstr>Calibri</vt:lpstr>
      <vt:lpstr>Open Sans Light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Build Backend API App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19</cp:revision>
  <dcterms:created xsi:type="dcterms:W3CDTF">2023-09-13T17:25:02Z</dcterms:created>
  <dcterms:modified xsi:type="dcterms:W3CDTF">2024-02-20T13:53:33Z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